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2"/>
  </p:notesMasterIdLst>
  <p:sldIdLst>
    <p:sldId id="256" r:id="rId2"/>
    <p:sldId id="258" r:id="rId3"/>
    <p:sldId id="260" r:id="rId4"/>
    <p:sldId id="267" r:id="rId5"/>
    <p:sldId id="311" r:id="rId6"/>
    <p:sldId id="312" r:id="rId7"/>
    <p:sldId id="313" r:id="rId8"/>
    <p:sldId id="314" r:id="rId9"/>
    <p:sldId id="322" r:id="rId10"/>
    <p:sldId id="315" r:id="rId11"/>
    <p:sldId id="317" r:id="rId12"/>
    <p:sldId id="326" r:id="rId13"/>
    <p:sldId id="316" r:id="rId14"/>
    <p:sldId id="318" r:id="rId15"/>
    <p:sldId id="319" r:id="rId16"/>
    <p:sldId id="320" r:id="rId17"/>
    <p:sldId id="321" r:id="rId18"/>
    <p:sldId id="323" r:id="rId19"/>
    <p:sldId id="324" r:id="rId20"/>
    <p:sldId id="325" r:id="rId21"/>
  </p:sldIdLst>
  <p:sldSz cx="9144000" cy="5143500" type="screen16x9"/>
  <p:notesSz cx="6858000" cy="9144000"/>
  <p:embeddedFontLst>
    <p:embeddedFont>
      <p:font typeface="Arimo" panose="020B0604020202020204" charset="0"/>
      <p:regular r:id="rId23"/>
      <p:bold r:id="rId24"/>
      <p:italic r:id="rId25"/>
      <p:boldItalic r:id="rId26"/>
    </p:embeddedFont>
    <p:embeddedFont>
      <p:font typeface="Josefin Sans" pitchFamily="2" charset="0"/>
      <p:regular r:id="rId27"/>
      <p:bold r:id="rId28"/>
      <p:italic r:id="rId29"/>
      <p:boldItalic r:id="rId30"/>
    </p:embeddedFont>
    <p:embeddedFont>
      <p:font typeface="Proxima Nova" panose="020B0604020202020204" charset="0"/>
      <p:regular r:id="rId31"/>
      <p:bold r:id="rId32"/>
      <p:italic r:id="rId33"/>
      <p:boldItalic r:id="rId34"/>
    </p:embeddedFont>
    <p:embeddedFont>
      <p:font typeface="Raleway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88FE03-2710-4B49-B513-AB05EEC06421}">
  <a:tblStyle styleId="{0C88FE03-2710-4B49-B513-AB05EEC064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D9EAC6C-7AC9-4505-8408-CA08D0395D8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5" autoAdjust="0"/>
    <p:restoredTop sz="83532" autoAdjust="0"/>
  </p:normalViewPr>
  <p:slideViewPr>
    <p:cSldViewPr snapToGrid="0">
      <p:cViewPr>
        <p:scale>
          <a:sx n="125" d="100"/>
          <a:sy n="125" d="100"/>
        </p:scale>
        <p:origin x="197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1611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7981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58065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046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6487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60c8deeb2a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260c8deeb2a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520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3ce2af5b7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3ce2af5b7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6004c3213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26004c3213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6105084bd6_0_27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26105084bd6_0_27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15433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756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25245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5544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60c8deeb2a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60c8deeb2a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5998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71100" y="1190700"/>
            <a:ext cx="4201800" cy="228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71100" y="3508175"/>
            <a:ext cx="4201800" cy="44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" name="Google Shape;14;p2"/>
          <p:cNvCxnSpPr/>
          <p:nvPr/>
        </p:nvCxnSpPr>
        <p:spPr>
          <a:xfrm>
            <a:off x="73162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33"/>
          <p:cNvGrpSpPr/>
          <p:nvPr/>
        </p:nvGrpSpPr>
        <p:grpSpPr>
          <a:xfrm flipH="1">
            <a:off x="8014675" y="343325"/>
            <a:ext cx="813900" cy="818100"/>
            <a:chOff x="8014675" y="343325"/>
            <a:chExt cx="813900" cy="818100"/>
          </a:xfrm>
        </p:grpSpPr>
        <p:sp>
          <p:nvSpPr>
            <p:cNvPr id="410" name="Google Shape;410;p33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33"/>
          <p:cNvGrpSpPr/>
          <p:nvPr/>
        </p:nvGrpSpPr>
        <p:grpSpPr>
          <a:xfrm>
            <a:off x="0" y="-324216"/>
            <a:ext cx="3415275" cy="863739"/>
            <a:chOff x="0" y="1610650"/>
            <a:chExt cx="4201864" cy="1062671"/>
          </a:xfrm>
        </p:grpSpPr>
        <p:cxnSp>
          <p:nvCxnSpPr>
            <p:cNvPr id="413" name="Google Shape;413;p33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4" name="Google Shape;414;p33"/>
            <p:cNvCxnSpPr/>
            <p:nvPr/>
          </p:nvCxnSpPr>
          <p:spPr>
            <a:xfrm>
              <a:off x="527805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5" name="Google Shape;415;p33"/>
            <p:cNvCxnSpPr/>
            <p:nvPr/>
          </p:nvCxnSpPr>
          <p:spPr>
            <a:xfrm>
              <a:off x="1055606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6" name="Google Shape;416;p33"/>
            <p:cNvCxnSpPr/>
            <p:nvPr/>
          </p:nvCxnSpPr>
          <p:spPr>
            <a:xfrm>
              <a:off x="1576558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7" name="Google Shape;417;p33"/>
            <p:cNvCxnSpPr/>
            <p:nvPr/>
          </p:nvCxnSpPr>
          <p:spPr>
            <a:xfrm>
              <a:off x="2104359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8" name="Google Shape;418;p33"/>
            <p:cNvCxnSpPr/>
            <p:nvPr/>
          </p:nvCxnSpPr>
          <p:spPr>
            <a:xfrm>
              <a:off x="2625310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9" name="Google Shape;419;p33"/>
            <p:cNvCxnSpPr/>
            <p:nvPr/>
          </p:nvCxnSpPr>
          <p:spPr>
            <a:xfrm>
              <a:off x="3153111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0" name="Google Shape;420;p33"/>
            <p:cNvCxnSpPr/>
            <p:nvPr/>
          </p:nvCxnSpPr>
          <p:spPr>
            <a:xfrm>
              <a:off x="3674063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33"/>
            <p:cNvCxnSpPr/>
            <p:nvPr/>
          </p:nvCxnSpPr>
          <p:spPr>
            <a:xfrm>
              <a:off x="4201864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33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" name="Google Shape;423;p33"/>
            <p:cNvCxnSpPr/>
            <p:nvPr/>
          </p:nvCxnSpPr>
          <p:spPr>
            <a:xfrm>
              <a:off x="0" y="26733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4" name="Google Shape;424;p33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425" name="Google Shape;425;p33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" name="Google Shape;427;p33"/>
          <p:cNvSpPr/>
          <p:nvPr/>
        </p:nvSpPr>
        <p:spPr>
          <a:xfrm flipH="1">
            <a:off x="7223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8" name="Google Shape;428;p33"/>
          <p:cNvCxnSpPr/>
          <p:nvPr/>
        </p:nvCxnSpPr>
        <p:spPr>
          <a:xfrm>
            <a:off x="-3037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9" name="Google Shape;429;p33"/>
          <p:cNvSpPr/>
          <p:nvPr/>
        </p:nvSpPr>
        <p:spPr>
          <a:xfrm>
            <a:off x="420950" y="26566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3"/>
          <p:cNvSpPr/>
          <p:nvPr/>
        </p:nvSpPr>
        <p:spPr>
          <a:xfrm>
            <a:off x="5494025" y="-419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34"/>
          <p:cNvGrpSpPr/>
          <p:nvPr/>
        </p:nvGrpSpPr>
        <p:grpSpPr>
          <a:xfrm flipH="1">
            <a:off x="153700" y="1320713"/>
            <a:ext cx="813900" cy="818100"/>
            <a:chOff x="8014675" y="343325"/>
            <a:chExt cx="813900" cy="818100"/>
          </a:xfrm>
        </p:grpSpPr>
        <p:sp>
          <p:nvSpPr>
            <p:cNvPr id="433" name="Google Shape;433;p34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4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34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436" name="Google Shape;436;p34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34"/>
          <p:cNvSpPr/>
          <p:nvPr/>
        </p:nvSpPr>
        <p:spPr>
          <a:xfrm>
            <a:off x="6055650" y="2888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" name="Google Shape;439;p34"/>
          <p:cNvGrpSpPr/>
          <p:nvPr/>
        </p:nvGrpSpPr>
        <p:grpSpPr>
          <a:xfrm>
            <a:off x="0" y="2970650"/>
            <a:ext cx="1710416" cy="2172900"/>
            <a:chOff x="0" y="2970650"/>
            <a:chExt cx="1710416" cy="2172900"/>
          </a:xfrm>
        </p:grpSpPr>
        <p:cxnSp>
          <p:nvCxnSpPr>
            <p:cNvPr id="440" name="Google Shape;440;p34"/>
            <p:cNvCxnSpPr/>
            <p:nvPr/>
          </p:nvCxnSpPr>
          <p:spPr>
            <a:xfrm>
              <a:off x="0" y="3410732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" name="Google Shape;441;p34"/>
            <p:cNvCxnSpPr/>
            <p:nvPr/>
          </p:nvCxnSpPr>
          <p:spPr>
            <a:xfrm>
              <a:off x="0" y="3845254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2" name="Google Shape;442;p34"/>
            <p:cNvCxnSpPr/>
            <p:nvPr/>
          </p:nvCxnSpPr>
          <p:spPr>
            <a:xfrm>
              <a:off x="0" y="4279776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" name="Google Shape;443;p34"/>
            <p:cNvCxnSpPr/>
            <p:nvPr/>
          </p:nvCxnSpPr>
          <p:spPr>
            <a:xfrm>
              <a:off x="42899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34"/>
            <p:cNvCxnSpPr/>
            <p:nvPr/>
          </p:nvCxnSpPr>
          <p:spPr>
            <a:xfrm>
              <a:off x="857992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5" name="Google Shape;445;p34"/>
            <p:cNvCxnSpPr/>
            <p:nvPr/>
          </p:nvCxnSpPr>
          <p:spPr>
            <a:xfrm>
              <a:off x="128142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6" name="Google Shape;446;p34"/>
            <p:cNvCxnSpPr/>
            <p:nvPr/>
          </p:nvCxnSpPr>
          <p:spPr>
            <a:xfrm>
              <a:off x="171041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34"/>
            <p:cNvCxnSpPr/>
            <p:nvPr/>
          </p:nvCxnSpPr>
          <p:spPr>
            <a:xfrm>
              <a:off x="0" y="4708975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8" name="Google Shape;448;p34"/>
            <p:cNvCxnSpPr/>
            <p:nvPr/>
          </p:nvCxnSpPr>
          <p:spPr>
            <a:xfrm>
              <a:off x="0" y="2976250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449" name="Google Shape;449;p34"/>
          <p:cNvCxnSpPr/>
          <p:nvPr/>
        </p:nvCxnSpPr>
        <p:spPr>
          <a:xfrm rot="10800000">
            <a:off x="8421625" y="542200"/>
            <a:ext cx="0" cy="469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0" name="Google Shape;450;p34"/>
          <p:cNvSpPr/>
          <p:nvPr/>
        </p:nvSpPr>
        <p:spPr>
          <a:xfrm rot="-5400000" flipH="1">
            <a:off x="7818925" y="40013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4"/>
          <p:cNvSpPr/>
          <p:nvPr/>
        </p:nvSpPr>
        <p:spPr>
          <a:xfrm>
            <a:off x="2230800" y="-538247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905575" y="2529900"/>
            <a:ext cx="5332800" cy="841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192950" y="1771800"/>
            <a:ext cx="758100" cy="758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18" name="Google Shape;18;p3"/>
          <p:cNvCxnSpPr/>
          <p:nvPr/>
        </p:nvCxnSpPr>
        <p:spPr>
          <a:xfrm>
            <a:off x="-44080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oogle Shape;19;p3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20" name="Google Shape;20;p3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body" idx="1"/>
          </p:nvPr>
        </p:nvSpPr>
        <p:spPr>
          <a:xfrm>
            <a:off x="2627225" y="1944150"/>
            <a:ext cx="3889500" cy="18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93" name="Google Shape;93;p7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94" name="Google Shape;94;p7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7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7"/>
          <p:cNvSpPr/>
          <p:nvPr/>
        </p:nvSpPr>
        <p:spPr>
          <a:xfrm>
            <a:off x="284100" y="-588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" name="Google Shape;97;p7"/>
          <p:cNvCxnSpPr/>
          <p:nvPr/>
        </p:nvCxnSpPr>
        <p:spPr>
          <a:xfrm rot="10800000">
            <a:off x="8421625" y="542200"/>
            <a:ext cx="0" cy="469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" hasCustomPrompt="1"/>
          </p:nvPr>
        </p:nvSpPr>
        <p:spPr>
          <a:xfrm>
            <a:off x="1892338" y="16004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3" hasCustomPrompt="1"/>
          </p:nvPr>
        </p:nvSpPr>
        <p:spPr>
          <a:xfrm>
            <a:off x="4307204" y="16004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4" hasCustomPrompt="1"/>
          </p:nvPr>
        </p:nvSpPr>
        <p:spPr>
          <a:xfrm>
            <a:off x="6722026" y="16004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5" hasCustomPrompt="1"/>
          </p:nvPr>
        </p:nvSpPr>
        <p:spPr>
          <a:xfrm>
            <a:off x="1892342" y="32917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"/>
          </p:nvPr>
        </p:nvSpPr>
        <p:spPr>
          <a:xfrm>
            <a:off x="1129338" y="224070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6"/>
          </p:nvPr>
        </p:nvSpPr>
        <p:spPr>
          <a:xfrm>
            <a:off x="3544177" y="224070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7"/>
          </p:nvPr>
        </p:nvSpPr>
        <p:spPr>
          <a:xfrm>
            <a:off x="5958991" y="224070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8"/>
          </p:nvPr>
        </p:nvSpPr>
        <p:spPr>
          <a:xfrm>
            <a:off x="1225813" y="393215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9" hasCustomPrompt="1"/>
          </p:nvPr>
        </p:nvSpPr>
        <p:spPr>
          <a:xfrm>
            <a:off x="4307204" y="32917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13" hasCustomPrompt="1"/>
          </p:nvPr>
        </p:nvSpPr>
        <p:spPr>
          <a:xfrm>
            <a:off x="6722026" y="32917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4"/>
          </p:nvPr>
        </p:nvSpPr>
        <p:spPr>
          <a:xfrm>
            <a:off x="3544175" y="393215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5"/>
          </p:nvPr>
        </p:nvSpPr>
        <p:spPr>
          <a:xfrm>
            <a:off x="5958990" y="393215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grpSp>
        <p:nvGrpSpPr>
          <p:cNvPr id="135" name="Google Shape;135;p13"/>
          <p:cNvGrpSpPr/>
          <p:nvPr/>
        </p:nvGrpSpPr>
        <p:grpSpPr>
          <a:xfrm>
            <a:off x="-130010" y="2970650"/>
            <a:ext cx="852424" cy="2172900"/>
            <a:chOff x="-130010" y="2970650"/>
            <a:chExt cx="852424" cy="2172900"/>
          </a:xfrm>
        </p:grpSpPr>
        <p:cxnSp>
          <p:nvCxnSpPr>
            <p:cNvPr id="136" name="Google Shape;136;p13"/>
            <p:cNvCxnSpPr/>
            <p:nvPr/>
          </p:nvCxnSpPr>
          <p:spPr>
            <a:xfrm>
              <a:off x="-130001" y="2970650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" name="Google Shape;137;p13"/>
            <p:cNvCxnSpPr/>
            <p:nvPr/>
          </p:nvCxnSpPr>
          <p:spPr>
            <a:xfrm>
              <a:off x="-130001" y="3410732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" name="Google Shape;138;p13"/>
            <p:cNvCxnSpPr/>
            <p:nvPr/>
          </p:nvCxnSpPr>
          <p:spPr>
            <a:xfrm>
              <a:off x="-130001" y="3845254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13"/>
            <p:cNvCxnSpPr/>
            <p:nvPr/>
          </p:nvCxnSpPr>
          <p:spPr>
            <a:xfrm>
              <a:off x="-130001" y="4279776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3"/>
            <p:cNvCxnSpPr/>
            <p:nvPr/>
          </p:nvCxnSpPr>
          <p:spPr>
            <a:xfrm>
              <a:off x="-13001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" name="Google Shape;141;p13"/>
            <p:cNvCxnSpPr/>
            <p:nvPr/>
          </p:nvCxnSpPr>
          <p:spPr>
            <a:xfrm>
              <a:off x="293418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" name="Google Shape;142;p13"/>
            <p:cNvCxnSpPr/>
            <p:nvPr/>
          </p:nvCxnSpPr>
          <p:spPr>
            <a:xfrm>
              <a:off x="722414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" name="Google Shape;143;p13"/>
            <p:cNvCxnSpPr/>
            <p:nvPr/>
          </p:nvCxnSpPr>
          <p:spPr>
            <a:xfrm>
              <a:off x="-130001" y="4708975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44" name="Google Shape;144;p13"/>
          <p:cNvCxnSpPr/>
          <p:nvPr/>
        </p:nvCxnSpPr>
        <p:spPr>
          <a:xfrm>
            <a:off x="-47625" y="542250"/>
            <a:ext cx="879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13"/>
          <p:cNvSpPr/>
          <p:nvPr/>
        </p:nvSpPr>
        <p:spPr>
          <a:xfrm>
            <a:off x="119600" y="133762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13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147" name="Google Shape;147;p13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3235800" y="2382350"/>
            <a:ext cx="2672400" cy="12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title" idx="2" hasCustomPrompt="1"/>
          </p:nvPr>
        </p:nvSpPr>
        <p:spPr>
          <a:xfrm>
            <a:off x="3359400" y="1546738"/>
            <a:ext cx="758100" cy="758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>
            <a:spLocks noGrp="1"/>
          </p:cNvSpPr>
          <p:nvPr>
            <p:ph type="title"/>
          </p:nvPr>
        </p:nvSpPr>
        <p:spPr>
          <a:xfrm>
            <a:off x="966300" y="1547588"/>
            <a:ext cx="3684600" cy="14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>
            <a:off x="966300" y="2902613"/>
            <a:ext cx="3362700" cy="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9"/>
          <p:cNvSpPr>
            <a:spLocks noGrp="1"/>
          </p:cNvSpPr>
          <p:nvPr>
            <p:ph type="pic" idx="2"/>
          </p:nvPr>
        </p:nvSpPr>
        <p:spPr>
          <a:xfrm>
            <a:off x="5031900" y="998850"/>
            <a:ext cx="3145800" cy="314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2" name="Google Shape;212;p19"/>
          <p:cNvSpPr/>
          <p:nvPr/>
        </p:nvSpPr>
        <p:spPr>
          <a:xfrm rot="10800000">
            <a:off x="2700075" y="45260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9"/>
          <p:cNvSpPr/>
          <p:nvPr/>
        </p:nvSpPr>
        <p:spPr>
          <a:xfrm>
            <a:off x="8380688" y="124487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"/>
          <p:cNvSpPr txBox="1">
            <a:spLocks noGrp="1"/>
          </p:cNvSpPr>
          <p:nvPr>
            <p:ph type="title"/>
          </p:nvPr>
        </p:nvSpPr>
        <p:spPr>
          <a:xfrm>
            <a:off x="1383838" y="1214387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0"/>
          <p:cNvSpPr txBox="1">
            <a:spLocks noGrp="1"/>
          </p:cNvSpPr>
          <p:nvPr>
            <p:ph type="subTitle" idx="1"/>
          </p:nvPr>
        </p:nvSpPr>
        <p:spPr>
          <a:xfrm>
            <a:off x="1383838" y="2131512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26"/>
          <p:cNvSpPr txBox="1">
            <a:spLocks noGrp="1"/>
          </p:cNvSpPr>
          <p:nvPr>
            <p:ph type="subTitle" idx="1"/>
          </p:nvPr>
        </p:nvSpPr>
        <p:spPr>
          <a:xfrm>
            <a:off x="72237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6"/>
          <p:cNvSpPr txBox="1">
            <a:spLocks noGrp="1"/>
          </p:cNvSpPr>
          <p:nvPr>
            <p:ph type="subTitle" idx="2"/>
          </p:nvPr>
        </p:nvSpPr>
        <p:spPr>
          <a:xfrm>
            <a:off x="72237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75" name="Google Shape;275;p26"/>
          <p:cNvSpPr txBox="1">
            <a:spLocks noGrp="1"/>
          </p:cNvSpPr>
          <p:nvPr>
            <p:ph type="subTitle" idx="3"/>
          </p:nvPr>
        </p:nvSpPr>
        <p:spPr>
          <a:xfrm>
            <a:off x="3410550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6"/>
          <p:cNvSpPr txBox="1">
            <a:spLocks noGrp="1"/>
          </p:cNvSpPr>
          <p:nvPr>
            <p:ph type="subTitle" idx="4"/>
          </p:nvPr>
        </p:nvSpPr>
        <p:spPr>
          <a:xfrm>
            <a:off x="3410550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subTitle" idx="5"/>
          </p:nvPr>
        </p:nvSpPr>
        <p:spPr>
          <a:xfrm>
            <a:off x="609872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subTitle" idx="6"/>
          </p:nvPr>
        </p:nvSpPr>
        <p:spPr>
          <a:xfrm>
            <a:off x="609872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grpSp>
        <p:nvGrpSpPr>
          <p:cNvPr id="279" name="Google Shape;279;p26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280" name="Google Shape;280;p26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2" name="Google Shape;282;p26"/>
          <p:cNvCxnSpPr/>
          <p:nvPr/>
        </p:nvCxnSpPr>
        <p:spPr>
          <a:xfrm>
            <a:off x="73162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3" name="Google Shape;283;p26"/>
          <p:cNvSpPr/>
          <p:nvPr/>
        </p:nvSpPr>
        <p:spPr>
          <a:xfrm flipH="1">
            <a:off x="8421575" y="37418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6"/>
          <p:cNvSpPr/>
          <p:nvPr/>
        </p:nvSpPr>
        <p:spPr>
          <a:xfrm>
            <a:off x="7076950" y="-6034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285;p26"/>
          <p:cNvGrpSpPr/>
          <p:nvPr/>
        </p:nvGrpSpPr>
        <p:grpSpPr>
          <a:xfrm flipH="1">
            <a:off x="-130050" y="0"/>
            <a:ext cx="852424" cy="2172900"/>
            <a:chOff x="857992" y="2970650"/>
            <a:chExt cx="852424" cy="2172900"/>
          </a:xfrm>
        </p:grpSpPr>
        <p:cxnSp>
          <p:nvCxnSpPr>
            <p:cNvPr id="286" name="Google Shape;286;p26"/>
            <p:cNvCxnSpPr/>
            <p:nvPr/>
          </p:nvCxnSpPr>
          <p:spPr>
            <a:xfrm>
              <a:off x="857995" y="3410732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26"/>
            <p:cNvCxnSpPr/>
            <p:nvPr/>
          </p:nvCxnSpPr>
          <p:spPr>
            <a:xfrm>
              <a:off x="857995" y="3845254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26"/>
            <p:cNvCxnSpPr/>
            <p:nvPr/>
          </p:nvCxnSpPr>
          <p:spPr>
            <a:xfrm>
              <a:off x="857995" y="4279776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26"/>
            <p:cNvCxnSpPr/>
            <p:nvPr/>
          </p:nvCxnSpPr>
          <p:spPr>
            <a:xfrm>
              <a:off x="857992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26"/>
            <p:cNvCxnSpPr/>
            <p:nvPr/>
          </p:nvCxnSpPr>
          <p:spPr>
            <a:xfrm>
              <a:off x="128142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1" name="Google Shape;291;p26"/>
            <p:cNvCxnSpPr/>
            <p:nvPr/>
          </p:nvCxnSpPr>
          <p:spPr>
            <a:xfrm>
              <a:off x="171041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2" name="Google Shape;292;p26"/>
            <p:cNvCxnSpPr/>
            <p:nvPr/>
          </p:nvCxnSpPr>
          <p:spPr>
            <a:xfrm>
              <a:off x="857995" y="4708975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3" name="Google Shape;293;p26"/>
            <p:cNvCxnSpPr/>
            <p:nvPr/>
          </p:nvCxnSpPr>
          <p:spPr>
            <a:xfrm>
              <a:off x="857995" y="5143550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4" name="Google Shape;294;p26"/>
          <p:cNvSpPr/>
          <p:nvPr/>
        </p:nvSpPr>
        <p:spPr>
          <a:xfrm>
            <a:off x="8342925" y="1345712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7" name="Google Shape;297;p27"/>
          <p:cNvSpPr txBox="1">
            <a:spLocks noGrp="1"/>
          </p:cNvSpPr>
          <p:nvPr>
            <p:ph type="subTitle" idx="1"/>
          </p:nvPr>
        </p:nvSpPr>
        <p:spPr>
          <a:xfrm>
            <a:off x="2619488" y="1348525"/>
            <a:ext cx="4773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subTitle" idx="2"/>
          </p:nvPr>
        </p:nvSpPr>
        <p:spPr>
          <a:xfrm>
            <a:off x="2619488" y="1702673"/>
            <a:ext cx="47736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9pPr>
          </a:lstStyle>
          <a:p>
            <a:endParaRPr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3"/>
          </p:nvPr>
        </p:nvSpPr>
        <p:spPr>
          <a:xfrm>
            <a:off x="2619488" y="2508601"/>
            <a:ext cx="4773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7"/>
          <p:cNvSpPr txBox="1">
            <a:spLocks noGrp="1"/>
          </p:cNvSpPr>
          <p:nvPr>
            <p:ph type="subTitle" idx="4"/>
          </p:nvPr>
        </p:nvSpPr>
        <p:spPr>
          <a:xfrm>
            <a:off x="2619488" y="2862749"/>
            <a:ext cx="47736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 b="1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9pPr>
          </a:lstStyle>
          <a:p>
            <a:endParaRPr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5"/>
          </p:nvPr>
        </p:nvSpPr>
        <p:spPr>
          <a:xfrm>
            <a:off x="2619488" y="3668677"/>
            <a:ext cx="4773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7"/>
          <p:cNvSpPr txBox="1">
            <a:spLocks noGrp="1"/>
          </p:cNvSpPr>
          <p:nvPr>
            <p:ph type="subTitle" idx="6"/>
          </p:nvPr>
        </p:nvSpPr>
        <p:spPr>
          <a:xfrm>
            <a:off x="2619488" y="4022825"/>
            <a:ext cx="47736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 b="1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9pPr>
          </a:lstStyle>
          <a:p>
            <a:endParaRPr/>
          </a:p>
        </p:txBody>
      </p:sp>
      <p:sp>
        <p:nvSpPr>
          <p:cNvPr id="303" name="Google Shape;303;p27"/>
          <p:cNvSpPr/>
          <p:nvPr/>
        </p:nvSpPr>
        <p:spPr>
          <a:xfrm rot="-5400000">
            <a:off x="-613875" y="1629203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7"/>
          <p:cNvSpPr/>
          <p:nvPr/>
        </p:nvSpPr>
        <p:spPr>
          <a:xfrm>
            <a:off x="119500" y="159888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" name="Google Shape;305;p27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306" name="Google Shape;306;p27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 flipH="1">
            <a:off x="3791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9" name="Google Shape;309;p27"/>
          <p:cNvCxnSpPr/>
          <p:nvPr/>
        </p:nvCxnSpPr>
        <p:spPr>
          <a:xfrm>
            <a:off x="-3037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0" name="Google Shape;310;p27"/>
          <p:cNvGrpSpPr/>
          <p:nvPr/>
        </p:nvGrpSpPr>
        <p:grpSpPr>
          <a:xfrm>
            <a:off x="5728725" y="-329612"/>
            <a:ext cx="3415264" cy="869112"/>
            <a:chOff x="5728725" y="-329612"/>
            <a:chExt cx="3415264" cy="869112"/>
          </a:xfrm>
        </p:grpSpPr>
        <p:cxnSp>
          <p:nvCxnSpPr>
            <p:cNvPr id="311" name="Google Shape;311;p27"/>
            <p:cNvCxnSpPr/>
            <p:nvPr/>
          </p:nvCxnSpPr>
          <p:spPr>
            <a:xfrm rot="10800000">
              <a:off x="5728789" y="-329612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312;p27"/>
            <p:cNvCxnSpPr/>
            <p:nvPr/>
          </p:nvCxnSpPr>
          <p:spPr>
            <a:xfrm rot="10800000">
              <a:off x="5728789" y="104911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3" name="Google Shape;313;p27"/>
            <p:cNvCxnSpPr/>
            <p:nvPr/>
          </p:nvCxnSpPr>
          <p:spPr>
            <a:xfrm rot="10800000">
              <a:off x="5728789" y="539434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" name="Google Shape;314;p27"/>
            <p:cNvCxnSpPr/>
            <p:nvPr/>
          </p:nvCxnSpPr>
          <p:spPr>
            <a:xfrm>
              <a:off x="8715000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5" name="Google Shape;315;p27"/>
            <p:cNvCxnSpPr/>
            <p:nvPr/>
          </p:nvCxnSpPr>
          <p:spPr>
            <a:xfrm>
              <a:off x="8286003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6" name="Google Shape;316;p27"/>
            <p:cNvCxnSpPr/>
            <p:nvPr/>
          </p:nvCxnSpPr>
          <p:spPr>
            <a:xfrm>
              <a:off x="7862574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7" name="Google Shape;317;p27"/>
            <p:cNvCxnSpPr/>
            <p:nvPr/>
          </p:nvCxnSpPr>
          <p:spPr>
            <a:xfrm>
              <a:off x="7433577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27"/>
            <p:cNvCxnSpPr/>
            <p:nvPr/>
          </p:nvCxnSpPr>
          <p:spPr>
            <a:xfrm>
              <a:off x="7010148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27"/>
            <p:cNvCxnSpPr/>
            <p:nvPr/>
          </p:nvCxnSpPr>
          <p:spPr>
            <a:xfrm>
              <a:off x="6581151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320;p27"/>
            <p:cNvCxnSpPr/>
            <p:nvPr/>
          </p:nvCxnSpPr>
          <p:spPr>
            <a:xfrm>
              <a:off x="6157722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27"/>
            <p:cNvCxnSpPr/>
            <p:nvPr/>
          </p:nvCxnSpPr>
          <p:spPr>
            <a:xfrm>
              <a:off x="5728725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9" r:id="rId4"/>
    <p:sldLayoutId id="2147483661" r:id="rId5"/>
    <p:sldLayoutId id="2147483665" r:id="rId6"/>
    <p:sldLayoutId id="2147483666" r:id="rId7"/>
    <p:sldLayoutId id="2147483672" r:id="rId8"/>
    <p:sldLayoutId id="2147483673" r:id="rId9"/>
    <p:sldLayoutId id="2147483678" r:id="rId10"/>
    <p:sldLayoutId id="2147483679" r:id="rId11"/>
    <p:sldLayoutId id="214748368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38"/>
          <p:cNvGrpSpPr/>
          <p:nvPr/>
        </p:nvGrpSpPr>
        <p:grpSpPr>
          <a:xfrm>
            <a:off x="0" y="0"/>
            <a:ext cx="3415264" cy="2172858"/>
            <a:chOff x="0" y="3"/>
            <a:chExt cx="4201850" cy="2673300"/>
          </a:xfrm>
        </p:grpSpPr>
        <p:cxnSp>
          <p:nvCxnSpPr>
            <p:cNvPr id="463" name="Google Shape;463;p3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4" name="Google Shape;464;p3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5" name="Google Shape;465;p3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6" name="Google Shape;466;p3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7" name="Google Shape;467;p3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3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9" name="Google Shape;469;p3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0" name="Google Shape;470;p3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1" name="Google Shape;471;p3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2" name="Google Shape;472;p3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3" name="Google Shape;473;p3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4" name="Google Shape;474;p3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5" name="Google Shape;475;p38"/>
            <p:cNvCxnSpPr/>
            <p:nvPr/>
          </p:nvCxnSpPr>
          <p:spPr>
            <a:xfrm>
              <a:off x="0" y="26733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6" name="Google Shape;476;p38"/>
          <p:cNvSpPr txBox="1">
            <a:spLocks noGrp="1"/>
          </p:cNvSpPr>
          <p:nvPr>
            <p:ph type="ctrTitle"/>
          </p:nvPr>
        </p:nvSpPr>
        <p:spPr>
          <a:xfrm>
            <a:off x="2471100" y="1190700"/>
            <a:ext cx="4201800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3D Print Montreal</a:t>
            </a:r>
            <a:endParaRPr b="0" dirty="0"/>
          </a:p>
        </p:txBody>
      </p:sp>
      <p:sp>
        <p:nvSpPr>
          <p:cNvPr id="477" name="Google Shape;477;p38"/>
          <p:cNvSpPr txBox="1">
            <a:spLocks noGrp="1"/>
          </p:cNvSpPr>
          <p:nvPr>
            <p:ph type="subTitle" idx="1"/>
          </p:nvPr>
        </p:nvSpPr>
        <p:spPr>
          <a:xfrm>
            <a:off x="2471100" y="3508175"/>
            <a:ext cx="42018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roxima Nova"/>
                <a:ea typeface="Proxima Nova"/>
                <a:cs typeface="Proxima Nova"/>
                <a:sym typeface="Proxima Nova"/>
              </a:rPr>
              <a:t>Daniel Levitin &amp; Valentin Atanasov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8" name="Google Shape;478;p38"/>
          <p:cNvSpPr/>
          <p:nvPr/>
        </p:nvSpPr>
        <p:spPr>
          <a:xfrm flipH="1">
            <a:off x="8250000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8"/>
          <p:cNvSpPr/>
          <p:nvPr/>
        </p:nvSpPr>
        <p:spPr>
          <a:xfrm>
            <a:off x="420950" y="324810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8"/>
          <p:cNvSpPr/>
          <p:nvPr/>
        </p:nvSpPr>
        <p:spPr>
          <a:xfrm>
            <a:off x="5494025" y="-419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38"/>
          <p:cNvGrpSpPr/>
          <p:nvPr/>
        </p:nvGrpSpPr>
        <p:grpSpPr>
          <a:xfrm>
            <a:off x="8012575" y="345425"/>
            <a:ext cx="818100" cy="813900"/>
            <a:chOff x="8012575" y="345425"/>
            <a:chExt cx="818100" cy="813900"/>
          </a:xfrm>
        </p:grpSpPr>
        <p:sp>
          <p:nvSpPr>
            <p:cNvPr id="482" name="Google Shape;482;p3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8"/>
            <p:cNvSpPr/>
            <p:nvPr/>
          </p:nvSpPr>
          <p:spPr>
            <a:xfrm>
              <a:off x="8012575" y="345425"/>
              <a:ext cx="818100" cy="813900"/>
            </a:xfrm>
            <a:prstGeom prst="pie">
              <a:avLst>
                <a:gd name="adj1" fmla="val 16037467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9E96-389B-0243-5809-173F1F5C6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575" y="2150850"/>
            <a:ext cx="5332800" cy="841800"/>
          </a:xfrm>
        </p:spPr>
        <p:txBody>
          <a:bodyPr/>
          <a:lstStyle/>
          <a:p>
            <a:r>
              <a:rPr lang="en-US" dirty="0"/>
              <a:t>Main Pages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E38C16-60CF-A3E2-9B90-7DA754042296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192925" y="1295550"/>
            <a:ext cx="758100" cy="758100"/>
          </a:xfrm>
        </p:spPr>
        <p:txBody>
          <a:bodyPr/>
          <a:lstStyle/>
          <a:p>
            <a:r>
              <a:rPr lang="en-US" dirty="0"/>
              <a:t>05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45716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D2D5D75-9779-82CD-8AEA-30A14777E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089" y="742230"/>
            <a:ext cx="5343945" cy="30004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5E3589-295A-C0E0-46BA-E6811B0610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089" y="743792"/>
            <a:ext cx="5334048" cy="3000402"/>
          </a:xfrm>
          <a:prstGeom prst="rect">
            <a:avLst/>
          </a:prstGeom>
        </p:spPr>
      </p:pic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58"/>
          <p:cNvSpPr/>
          <p:nvPr/>
        </p:nvSpPr>
        <p:spPr>
          <a:xfrm>
            <a:off x="246863" y="1830213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Home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home page is a centerspace where users can browse templates of different kinds and from different users.</a:t>
            </a:r>
            <a:endParaRPr dirty="0"/>
          </a:p>
        </p:txBody>
      </p: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7732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73" name="Google Shape;973;p58"/>
          <p:cNvGrpSpPr/>
          <p:nvPr/>
        </p:nvGrpSpPr>
        <p:grpSpPr>
          <a:xfrm>
            <a:off x="4261606" y="590641"/>
            <a:ext cx="3876551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8AB7F43-4E32-163B-B5F3-EBE9DEFE7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5262" y="656092"/>
            <a:ext cx="3528425" cy="29497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984E99-6C90-A7EF-AFBD-9250F5298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5262" y="656092"/>
            <a:ext cx="3528425" cy="2949723"/>
          </a:xfrm>
          <a:prstGeom prst="rect">
            <a:avLst/>
          </a:prstGeom>
        </p:spPr>
      </p:pic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58"/>
          <p:cNvSpPr/>
          <p:nvPr/>
        </p:nvSpPr>
        <p:spPr>
          <a:xfrm>
            <a:off x="246863" y="1830213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1" y="1465199"/>
            <a:ext cx="2557247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Home-Display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navigation bar changes dynamically</a:t>
            </a:r>
            <a:endParaRPr dirty="0"/>
          </a:p>
        </p:txBody>
      </p: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59639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Register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Registering as a new user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62D9B4A-220E-8349-7397-883D0A769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089" y="738558"/>
            <a:ext cx="5334048" cy="3008236"/>
          </a:xfrm>
          <a:prstGeom prst="rect">
            <a:avLst/>
          </a:prstGeom>
        </p:spPr>
      </p:pic>
      <p:grpSp>
        <p:nvGrpSpPr>
          <p:cNvPr id="10" name="Google Shape;9899;p87">
            <a:extLst>
              <a:ext uri="{FF2B5EF4-FFF2-40B4-BE49-F238E27FC236}">
                <a16:creationId xmlns:a16="http://schemas.microsoft.com/office/drawing/2014/main" id="{F43174FE-D076-1FA4-31A4-E3A4FCC3DB3C}"/>
              </a:ext>
            </a:extLst>
          </p:cNvPr>
          <p:cNvGrpSpPr/>
          <p:nvPr/>
        </p:nvGrpSpPr>
        <p:grpSpPr>
          <a:xfrm>
            <a:off x="219717" y="1846148"/>
            <a:ext cx="602815" cy="598851"/>
            <a:chOff x="910723" y="1508212"/>
            <a:chExt cx="251660" cy="350166"/>
          </a:xfrm>
          <a:solidFill>
            <a:schemeClr val="tx1"/>
          </a:solidFill>
        </p:grpSpPr>
        <p:sp>
          <p:nvSpPr>
            <p:cNvPr id="11" name="Google Shape;9900;p87">
              <a:extLst>
                <a:ext uri="{FF2B5EF4-FFF2-40B4-BE49-F238E27FC236}">
                  <a16:creationId xmlns:a16="http://schemas.microsoft.com/office/drawing/2014/main" id="{B5502A5F-0A35-5048-0FDA-942A7939BE61}"/>
                </a:ext>
              </a:extLst>
            </p:cNvPr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2" name="Google Shape;9901;p87">
              <a:extLst>
                <a:ext uri="{FF2B5EF4-FFF2-40B4-BE49-F238E27FC236}">
                  <a16:creationId xmlns:a16="http://schemas.microsoft.com/office/drawing/2014/main" id="{CD80B01E-58B8-1045-96B8-9A379125C6C9}"/>
                </a:ext>
              </a:extLst>
            </p:cNvPr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3" name="Google Shape;9902;p87">
              <a:extLst>
                <a:ext uri="{FF2B5EF4-FFF2-40B4-BE49-F238E27FC236}">
                  <a16:creationId xmlns:a16="http://schemas.microsoft.com/office/drawing/2014/main" id="{DCCDAAE1-8A2F-82A5-34F6-705F5267DEC7}"/>
                </a:ext>
              </a:extLst>
            </p:cNvPr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4" name="Google Shape;9903;p87">
              <a:extLst>
                <a:ext uri="{FF2B5EF4-FFF2-40B4-BE49-F238E27FC236}">
                  <a16:creationId xmlns:a16="http://schemas.microsoft.com/office/drawing/2014/main" id="{C9184552-CE52-67CB-F3F8-1BFEAADA9DA1}"/>
                </a:ext>
              </a:extLst>
            </p:cNvPr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5" name="Google Shape;9904;p87">
              <a:extLst>
                <a:ext uri="{FF2B5EF4-FFF2-40B4-BE49-F238E27FC236}">
                  <a16:creationId xmlns:a16="http://schemas.microsoft.com/office/drawing/2014/main" id="{4F7CD4D5-65FA-386D-65A7-2C43CFAF9183}"/>
                </a:ext>
              </a:extLst>
            </p:cNvPr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6" name="Google Shape;9905;p87">
              <a:extLst>
                <a:ext uri="{FF2B5EF4-FFF2-40B4-BE49-F238E27FC236}">
                  <a16:creationId xmlns:a16="http://schemas.microsoft.com/office/drawing/2014/main" id="{7184DBE6-1699-335F-862C-43DDCA0FAD68}"/>
                </a:ext>
              </a:extLst>
            </p:cNvPr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7" name="Google Shape;9906;p87">
              <a:extLst>
                <a:ext uri="{FF2B5EF4-FFF2-40B4-BE49-F238E27FC236}">
                  <a16:creationId xmlns:a16="http://schemas.microsoft.com/office/drawing/2014/main" id="{840C0CF9-3097-61BA-80CE-F76CBB41DDFA}"/>
                </a:ext>
              </a:extLst>
            </p:cNvPr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8" name="Google Shape;9907;p87">
              <a:extLst>
                <a:ext uri="{FF2B5EF4-FFF2-40B4-BE49-F238E27FC236}">
                  <a16:creationId xmlns:a16="http://schemas.microsoft.com/office/drawing/2014/main" id="{046366E1-A654-0249-1FB6-3534DA47EDFD}"/>
                </a:ext>
              </a:extLst>
            </p:cNvPr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9" name="Google Shape;9908;p87">
              <a:extLst>
                <a:ext uri="{FF2B5EF4-FFF2-40B4-BE49-F238E27FC236}">
                  <a16:creationId xmlns:a16="http://schemas.microsoft.com/office/drawing/2014/main" id="{6EE254D9-DDE3-6E68-833B-77555CBC08AD}"/>
                </a:ext>
              </a:extLst>
            </p:cNvPr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0" name="Google Shape;9909;p87">
              <a:extLst>
                <a:ext uri="{FF2B5EF4-FFF2-40B4-BE49-F238E27FC236}">
                  <a16:creationId xmlns:a16="http://schemas.microsoft.com/office/drawing/2014/main" id="{EA7043E7-35F3-8D9F-FB1D-CF61E17A86DB}"/>
                </a:ext>
              </a:extLst>
            </p:cNvPr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1" name="Google Shape;9910;p87">
              <a:extLst>
                <a:ext uri="{FF2B5EF4-FFF2-40B4-BE49-F238E27FC236}">
                  <a16:creationId xmlns:a16="http://schemas.microsoft.com/office/drawing/2014/main" id="{7C248C1F-902E-8F52-54C2-E0A77045CF26}"/>
                </a:ext>
              </a:extLst>
            </p:cNvPr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2" name="Google Shape;9911;p87">
              <a:extLst>
                <a:ext uri="{FF2B5EF4-FFF2-40B4-BE49-F238E27FC236}">
                  <a16:creationId xmlns:a16="http://schemas.microsoft.com/office/drawing/2014/main" id="{EC5F877D-4DEA-6EB8-2919-E8531B9FACB2}"/>
                </a:ext>
              </a:extLst>
            </p:cNvPr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3" name="Google Shape;9912;p87">
              <a:extLst>
                <a:ext uri="{FF2B5EF4-FFF2-40B4-BE49-F238E27FC236}">
                  <a16:creationId xmlns:a16="http://schemas.microsoft.com/office/drawing/2014/main" id="{42D7D136-ACF4-00B5-D413-777751210FAE}"/>
                </a:ext>
              </a:extLst>
            </p:cNvPr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4" name="Google Shape;9913;p87">
              <a:extLst>
                <a:ext uri="{FF2B5EF4-FFF2-40B4-BE49-F238E27FC236}">
                  <a16:creationId xmlns:a16="http://schemas.microsoft.com/office/drawing/2014/main" id="{92265417-7B89-D92E-995B-F57F9ED67414}"/>
                </a:ext>
              </a:extLst>
            </p:cNvPr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5" name="Google Shape;9914;p87">
              <a:extLst>
                <a:ext uri="{FF2B5EF4-FFF2-40B4-BE49-F238E27FC236}">
                  <a16:creationId xmlns:a16="http://schemas.microsoft.com/office/drawing/2014/main" id="{7DF986C7-19FB-759B-388C-C1CD76852171}"/>
                </a:ext>
              </a:extLst>
            </p:cNvPr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6" name="Google Shape;9915;p87">
              <a:extLst>
                <a:ext uri="{FF2B5EF4-FFF2-40B4-BE49-F238E27FC236}">
                  <a16:creationId xmlns:a16="http://schemas.microsoft.com/office/drawing/2014/main" id="{283782AA-87D6-0161-880A-6457E1BF309E}"/>
                </a:ext>
              </a:extLst>
            </p:cNvPr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7" name="Google Shape;9916;p87">
              <a:extLst>
                <a:ext uri="{FF2B5EF4-FFF2-40B4-BE49-F238E27FC236}">
                  <a16:creationId xmlns:a16="http://schemas.microsoft.com/office/drawing/2014/main" id="{3199A835-D18F-7C78-A09B-E6569508226F}"/>
                </a:ext>
              </a:extLst>
            </p:cNvPr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8113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Logging in as an existing user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059C9AC-0B91-0947-CE07-BD452F0B4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088" y="735457"/>
            <a:ext cx="5334049" cy="3008236"/>
          </a:xfrm>
          <a:prstGeom prst="rect">
            <a:avLst/>
          </a:prstGeom>
        </p:spPr>
      </p:pic>
      <p:grpSp>
        <p:nvGrpSpPr>
          <p:cNvPr id="4" name="Google Shape;9917;p87">
            <a:extLst>
              <a:ext uri="{FF2B5EF4-FFF2-40B4-BE49-F238E27FC236}">
                <a16:creationId xmlns:a16="http://schemas.microsoft.com/office/drawing/2014/main" id="{944FECF6-6F33-4B78-F0D4-52A4C2288C0A}"/>
              </a:ext>
            </a:extLst>
          </p:cNvPr>
          <p:cNvGrpSpPr/>
          <p:nvPr/>
        </p:nvGrpSpPr>
        <p:grpSpPr>
          <a:xfrm>
            <a:off x="219717" y="1800102"/>
            <a:ext cx="602815" cy="598851"/>
            <a:chOff x="1308631" y="1507830"/>
            <a:chExt cx="350166" cy="350198"/>
          </a:xfrm>
          <a:solidFill>
            <a:schemeClr val="tx1"/>
          </a:solidFill>
        </p:grpSpPr>
        <p:sp>
          <p:nvSpPr>
            <p:cNvPr id="5" name="Google Shape;9918;p87">
              <a:extLst>
                <a:ext uri="{FF2B5EF4-FFF2-40B4-BE49-F238E27FC236}">
                  <a16:creationId xmlns:a16="http://schemas.microsoft.com/office/drawing/2014/main" id="{2F1585DF-171A-4A87-9EFA-3515D4DB0BBC}"/>
                </a:ext>
              </a:extLst>
            </p:cNvPr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919;p87">
              <a:extLst>
                <a:ext uri="{FF2B5EF4-FFF2-40B4-BE49-F238E27FC236}">
                  <a16:creationId xmlns:a16="http://schemas.microsoft.com/office/drawing/2014/main" id="{B66B06F7-99D3-1D99-569B-9FBD4F540140}"/>
                </a:ext>
              </a:extLst>
            </p:cNvPr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920;p87">
              <a:extLst>
                <a:ext uri="{FF2B5EF4-FFF2-40B4-BE49-F238E27FC236}">
                  <a16:creationId xmlns:a16="http://schemas.microsoft.com/office/drawing/2014/main" id="{3A3F22F2-EDF1-F2BC-AC48-88F541EC3A43}"/>
                </a:ext>
              </a:extLst>
            </p:cNvPr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921;p87">
              <a:extLst>
                <a:ext uri="{FF2B5EF4-FFF2-40B4-BE49-F238E27FC236}">
                  <a16:creationId xmlns:a16="http://schemas.microsoft.com/office/drawing/2014/main" id="{EF202A71-D463-F446-76AD-08EC0E044F0B}"/>
                </a:ext>
              </a:extLst>
            </p:cNvPr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15264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Profile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Users can view information about their account, along with their previous orders/prints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C93BA6E-9F2A-049B-63A3-88D259D3D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125" y="739677"/>
            <a:ext cx="5347975" cy="3008236"/>
          </a:xfrm>
          <a:prstGeom prst="rect">
            <a:avLst/>
          </a:prstGeom>
        </p:spPr>
      </p:pic>
      <p:grpSp>
        <p:nvGrpSpPr>
          <p:cNvPr id="4" name="Google Shape;9353;p85">
            <a:extLst>
              <a:ext uri="{FF2B5EF4-FFF2-40B4-BE49-F238E27FC236}">
                <a16:creationId xmlns:a16="http://schemas.microsoft.com/office/drawing/2014/main" id="{18B66495-3ACD-CD93-4FF8-162071DA44BA}"/>
              </a:ext>
            </a:extLst>
          </p:cNvPr>
          <p:cNvGrpSpPr/>
          <p:nvPr/>
        </p:nvGrpSpPr>
        <p:grpSpPr>
          <a:xfrm>
            <a:off x="164817" y="1846148"/>
            <a:ext cx="602815" cy="598851"/>
            <a:chOff x="4673540" y="3680297"/>
            <a:chExt cx="355434" cy="355815"/>
          </a:xfrm>
          <a:solidFill>
            <a:schemeClr val="tx1"/>
          </a:solidFill>
        </p:grpSpPr>
        <p:sp>
          <p:nvSpPr>
            <p:cNvPr id="5" name="Google Shape;9354;p85">
              <a:extLst>
                <a:ext uri="{FF2B5EF4-FFF2-40B4-BE49-F238E27FC236}">
                  <a16:creationId xmlns:a16="http://schemas.microsoft.com/office/drawing/2014/main" id="{1CC54CE3-D67D-9877-EDF3-15C51E40001C}"/>
                </a:ext>
              </a:extLst>
            </p:cNvPr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355;p85">
              <a:extLst>
                <a:ext uri="{FF2B5EF4-FFF2-40B4-BE49-F238E27FC236}">
                  <a16:creationId xmlns:a16="http://schemas.microsoft.com/office/drawing/2014/main" id="{B654628C-173C-BD9B-C007-5765C67A5A00}"/>
                </a:ext>
              </a:extLst>
            </p:cNvPr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356;p85">
              <a:extLst>
                <a:ext uri="{FF2B5EF4-FFF2-40B4-BE49-F238E27FC236}">
                  <a16:creationId xmlns:a16="http://schemas.microsoft.com/office/drawing/2014/main" id="{5824B9E9-95B1-5A0F-B67D-B92895E1229F}"/>
                </a:ext>
              </a:extLst>
            </p:cNvPr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44915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Checkout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When requesting a print, users get redirected to a checkout page to confirm their order.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434516"/>
            <a:ext cx="5436220" cy="4632431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F0D64980-3CBD-C1F2-7386-6033B352A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000" y="483734"/>
            <a:ext cx="4001465" cy="3929189"/>
          </a:xfrm>
          <a:prstGeom prst="rect">
            <a:avLst/>
          </a:prstGeom>
        </p:spPr>
      </p:pic>
      <p:grpSp>
        <p:nvGrpSpPr>
          <p:cNvPr id="9" name="Google Shape;9158;p85">
            <a:extLst>
              <a:ext uri="{FF2B5EF4-FFF2-40B4-BE49-F238E27FC236}">
                <a16:creationId xmlns:a16="http://schemas.microsoft.com/office/drawing/2014/main" id="{AF573B9A-15B3-8167-9574-7A522118BEA4}"/>
              </a:ext>
            </a:extLst>
          </p:cNvPr>
          <p:cNvGrpSpPr/>
          <p:nvPr/>
        </p:nvGrpSpPr>
        <p:grpSpPr>
          <a:xfrm>
            <a:off x="215514" y="1783474"/>
            <a:ext cx="610016" cy="598850"/>
            <a:chOff x="1952836" y="2774422"/>
            <a:chExt cx="372835" cy="342573"/>
          </a:xfrm>
          <a:solidFill>
            <a:schemeClr val="tx1"/>
          </a:solidFill>
        </p:grpSpPr>
        <p:sp>
          <p:nvSpPr>
            <p:cNvPr id="10" name="Google Shape;9159;p85">
              <a:extLst>
                <a:ext uri="{FF2B5EF4-FFF2-40B4-BE49-F238E27FC236}">
                  <a16:creationId xmlns:a16="http://schemas.microsoft.com/office/drawing/2014/main" id="{FD58B01F-AC07-2770-1716-5F52BF5E9AFA}"/>
                </a:ext>
              </a:extLst>
            </p:cNvPr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160;p85">
              <a:extLst>
                <a:ext uri="{FF2B5EF4-FFF2-40B4-BE49-F238E27FC236}">
                  <a16:creationId xmlns:a16="http://schemas.microsoft.com/office/drawing/2014/main" id="{9A17CC94-1DB5-F6DA-41FE-C4B1B5B72B04}"/>
                </a:ext>
              </a:extLst>
            </p:cNvPr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161;p85">
              <a:extLst>
                <a:ext uri="{FF2B5EF4-FFF2-40B4-BE49-F238E27FC236}">
                  <a16:creationId xmlns:a16="http://schemas.microsoft.com/office/drawing/2014/main" id="{44DC1EE9-AC86-EFEA-0269-D595D1345E27}"/>
                </a:ext>
              </a:extLst>
            </p:cNvPr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6112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58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949" name="Google Shape;949;p58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58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58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58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58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58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58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58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58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58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58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58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58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2" name="Google Shape;962;p58"/>
          <p:cNvGrpSpPr/>
          <p:nvPr/>
        </p:nvGrpSpPr>
        <p:grpSpPr>
          <a:xfrm flipH="1">
            <a:off x="466225" y="4060975"/>
            <a:ext cx="813900" cy="818100"/>
            <a:chOff x="8014675" y="343325"/>
            <a:chExt cx="813900" cy="818100"/>
          </a:xfrm>
        </p:grpSpPr>
        <p:sp>
          <p:nvSpPr>
            <p:cNvPr id="963" name="Google Shape;963;p58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8"/>
          <p:cNvGrpSpPr/>
          <p:nvPr/>
        </p:nvGrpSpPr>
        <p:grpSpPr>
          <a:xfrm>
            <a:off x="722375" y="544000"/>
            <a:ext cx="2278800" cy="330600"/>
            <a:chOff x="722375" y="4604000"/>
            <a:chExt cx="2278800" cy="330600"/>
          </a:xfrm>
        </p:grpSpPr>
        <p:sp>
          <p:nvSpPr>
            <p:cNvPr id="966" name="Google Shape;966;p5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 flipH="1">
              <a:off x="774833" y="46654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58"/>
          <p:cNvSpPr/>
          <p:nvPr/>
        </p:nvSpPr>
        <p:spPr>
          <a:xfrm flipH="1">
            <a:off x="8054818" y="686186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8"/>
          <p:cNvSpPr/>
          <p:nvPr/>
        </p:nvSpPr>
        <p:spPr>
          <a:xfrm rot="10800000">
            <a:off x="2809750" y="44026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8"/>
          <p:cNvSpPr txBox="1">
            <a:spLocks noGrp="1"/>
          </p:cNvSpPr>
          <p:nvPr>
            <p:ph type="title"/>
          </p:nvPr>
        </p:nvSpPr>
        <p:spPr>
          <a:xfrm>
            <a:off x="1005842" y="1465199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Managing System</a:t>
            </a:r>
            <a:endParaRPr dirty="0"/>
          </a:p>
        </p:txBody>
      </p:sp>
      <p:sp>
        <p:nvSpPr>
          <p:cNvPr id="972" name="Google Shape;972;p58"/>
          <p:cNvSpPr txBox="1">
            <a:spLocks noGrp="1"/>
          </p:cNvSpPr>
          <p:nvPr>
            <p:ph type="subTitle" idx="1"/>
          </p:nvPr>
        </p:nvSpPr>
        <p:spPr>
          <a:xfrm>
            <a:off x="1005842" y="2382324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Admin users get an extra option to manage the system from their profile.</a:t>
            </a:r>
            <a:endParaRPr dirty="0"/>
          </a:p>
        </p:txBody>
      </p:sp>
      <p:grpSp>
        <p:nvGrpSpPr>
          <p:cNvPr id="973" name="Google Shape;973;p58"/>
          <p:cNvGrpSpPr/>
          <p:nvPr/>
        </p:nvGrpSpPr>
        <p:grpSpPr>
          <a:xfrm>
            <a:off x="3512573" y="646397"/>
            <a:ext cx="5436220" cy="3683818"/>
            <a:chOff x="331763" y="414153"/>
            <a:chExt cx="6903246" cy="5019697"/>
          </a:xfrm>
        </p:grpSpPr>
        <p:sp>
          <p:nvSpPr>
            <p:cNvPr id="974" name="Google Shape;974;p58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78" name="Google Shape;978;p58"/>
          <p:cNvCxnSpPr/>
          <p:nvPr/>
        </p:nvCxnSpPr>
        <p:spPr>
          <a:xfrm>
            <a:off x="722375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oogle Shape;9893;p87">
            <a:extLst>
              <a:ext uri="{FF2B5EF4-FFF2-40B4-BE49-F238E27FC236}">
                <a16:creationId xmlns:a16="http://schemas.microsoft.com/office/drawing/2014/main" id="{503C7B94-6451-52EE-6481-E147EA594BFA}"/>
              </a:ext>
            </a:extLst>
          </p:cNvPr>
          <p:cNvGrpSpPr/>
          <p:nvPr/>
        </p:nvGrpSpPr>
        <p:grpSpPr>
          <a:xfrm>
            <a:off x="242346" y="1783474"/>
            <a:ext cx="557558" cy="598850"/>
            <a:chOff x="3122257" y="1508594"/>
            <a:chExt cx="294850" cy="349434"/>
          </a:xfrm>
          <a:solidFill>
            <a:schemeClr val="tx1"/>
          </a:solidFill>
        </p:grpSpPr>
        <p:sp>
          <p:nvSpPr>
            <p:cNvPr id="8" name="Google Shape;9894;p87">
              <a:extLst>
                <a:ext uri="{FF2B5EF4-FFF2-40B4-BE49-F238E27FC236}">
                  <a16:creationId xmlns:a16="http://schemas.microsoft.com/office/drawing/2014/main" id="{1DE0BA51-2194-6B20-07E1-F126FD26A4C9}"/>
                </a:ext>
              </a:extLst>
            </p:cNvPr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895;p87">
              <a:extLst>
                <a:ext uri="{FF2B5EF4-FFF2-40B4-BE49-F238E27FC236}">
                  <a16:creationId xmlns:a16="http://schemas.microsoft.com/office/drawing/2014/main" id="{024F8ABA-E813-2B45-5BA5-8B2A63D424AC}"/>
                </a:ext>
              </a:extLst>
            </p:cNvPr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896;p87">
              <a:extLst>
                <a:ext uri="{FF2B5EF4-FFF2-40B4-BE49-F238E27FC236}">
                  <a16:creationId xmlns:a16="http://schemas.microsoft.com/office/drawing/2014/main" id="{20184729-B433-A2A9-8152-2EB6E80BDBDD}"/>
                </a:ext>
              </a:extLst>
            </p:cNvPr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897;p87">
              <a:extLst>
                <a:ext uri="{FF2B5EF4-FFF2-40B4-BE49-F238E27FC236}">
                  <a16:creationId xmlns:a16="http://schemas.microsoft.com/office/drawing/2014/main" id="{ACD4536C-576A-A333-D5DB-7A3F82FDC072}"/>
                </a:ext>
              </a:extLst>
            </p:cNvPr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898;p87">
              <a:extLst>
                <a:ext uri="{FF2B5EF4-FFF2-40B4-BE49-F238E27FC236}">
                  <a16:creationId xmlns:a16="http://schemas.microsoft.com/office/drawing/2014/main" id="{2C715964-FBF2-4D44-B1E9-3AC72AD88B87}"/>
                </a:ext>
              </a:extLst>
            </p:cNvPr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7B76ED2-EC7D-3BA1-5163-D9B5AEFD0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125" y="736005"/>
            <a:ext cx="5345529" cy="30147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FD08D00-392A-A016-5469-ED06AB5596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97" b="8466"/>
          <a:stretch/>
        </p:blipFill>
        <p:spPr>
          <a:xfrm>
            <a:off x="3556125" y="998425"/>
            <a:ext cx="5286885" cy="275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6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9E96-389B-0243-5809-173F1F5C6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575" y="2150850"/>
            <a:ext cx="5332800" cy="841800"/>
          </a:xfrm>
        </p:spPr>
        <p:txBody>
          <a:bodyPr/>
          <a:lstStyle/>
          <a:p>
            <a:r>
              <a:rPr lang="en-US" dirty="0"/>
              <a:t>Core Features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E38C16-60CF-A3E2-9B90-7DA754042296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192925" y="1295550"/>
            <a:ext cx="758100" cy="758100"/>
          </a:xfrm>
        </p:spPr>
        <p:txBody>
          <a:bodyPr/>
          <a:lstStyle/>
          <a:p>
            <a:r>
              <a:rPr lang="en-US" dirty="0"/>
              <a:t>06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14035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sp>
        <p:nvSpPr>
          <p:cNvPr id="641" name="Google Shape;641;p47"/>
          <p:cNvSpPr txBox="1">
            <a:spLocks noGrp="1"/>
          </p:cNvSpPr>
          <p:nvPr>
            <p:ph type="subTitle" idx="1"/>
          </p:nvPr>
        </p:nvSpPr>
        <p:spPr>
          <a:xfrm>
            <a:off x="72237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Add to cart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Edit billing info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Place order</a:t>
            </a:r>
            <a:endParaRPr dirty="0"/>
          </a:p>
        </p:txBody>
      </p:sp>
      <p:sp>
        <p:nvSpPr>
          <p:cNvPr id="642" name="Google Shape;642;p47"/>
          <p:cNvSpPr txBox="1">
            <a:spLocks noGrp="1"/>
          </p:cNvSpPr>
          <p:nvPr>
            <p:ph type="subTitle" idx="2"/>
          </p:nvPr>
        </p:nvSpPr>
        <p:spPr>
          <a:xfrm>
            <a:off x="72237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ORDER/PRINT</a:t>
            </a:r>
            <a:endParaRPr dirty="0"/>
          </a:p>
        </p:txBody>
      </p:sp>
      <p:sp>
        <p:nvSpPr>
          <p:cNvPr id="643" name="Google Shape;643;p47"/>
          <p:cNvSpPr txBox="1">
            <a:spLocks noGrp="1"/>
          </p:cNvSpPr>
          <p:nvPr>
            <p:ph type="subTitle" idx="3"/>
          </p:nvPr>
        </p:nvSpPr>
        <p:spPr>
          <a:xfrm>
            <a:off x="3410550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Users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Prints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Reports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Printers (online/offline)</a:t>
            </a:r>
          </a:p>
        </p:txBody>
      </p:sp>
      <p:sp>
        <p:nvSpPr>
          <p:cNvPr id="644" name="Google Shape;644;p47"/>
          <p:cNvSpPr txBox="1">
            <a:spLocks noGrp="1"/>
          </p:cNvSpPr>
          <p:nvPr>
            <p:ph type="subTitle" idx="4"/>
          </p:nvPr>
        </p:nvSpPr>
        <p:spPr>
          <a:xfrm>
            <a:off x="3410550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MANAGEMENT</a:t>
            </a:r>
            <a:endParaRPr dirty="0"/>
          </a:p>
        </p:txBody>
      </p:sp>
      <p:sp>
        <p:nvSpPr>
          <p:cNvPr id="645" name="Google Shape;645;p47"/>
          <p:cNvSpPr txBox="1">
            <a:spLocks noGrp="1"/>
          </p:cNvSpPr>
          <p:nvPr>
            <p:ph type="subTitle" idx="5"/>
          </p:nvPr>
        </p:nvSpPr>
        <p:spPr>
          <a:xfrm>
            <a:off x="609872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Register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Login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Logout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Profile</a:t>
            </a:r>
            <a:endParaRPr dirty="0"/>
          </a:p>
        </p:txBody>
      </p:sp>
      <p:sp>
        <p:nvSpPr>
          <p:cNvPr id="646" name="Google Shape;646;p47"/>
          <p:cNvSpPr txBox="1">
            <a:spLocks noGrp="1"/>
          </p:cNvSpPr>
          <p:nvPr>
            <p:ph type="subTitle" idx="6"/>
          </p:nvPr>
        </p:nvSpPr>
        <p:spPr>
          <a:xfrm>
            <a:off x="609872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USER</a:t>
            </a:r>
            <a:endParaRPr dirty="0"/>
          </a:p>
        </p:txBody>
      </p:sp>
      <p:sp>
        <p:nvSpPr>
          <p:cNvPr id="647" name="Google Shape;647;p47"/>
          <p:cNvSpPr/>
          <p:nvPr/>
        </p:nvSpPr>
        <p:spPr>
          <a:xfrm>
            <a:off x="811650" y="1671913"/>
            <a:ext cx="507300" cy="5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47"/>
          <p:cNvSpPr/>
          <p:nvPr/>
        </p:nvSpPr>
        <p:spPr>
          <a:xfrm>
            <a:off x="3504813" y="1671913"/>
            <a:ext cx="507300" cy="5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47"/>
          <p:cNvSpPr/>
          <p:nvPr/>
        </p:nvSpPr>
        <p:spPr>
          <a:xfrm>
            <a:off x="6197963" y="1671913"/>
            <a:ext cx="507300" cy="5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" name="Google Shape;650;p47"/>
          <p:cNvGrpSpPr/>
          <p:nvPr/>
        </p:nvGrpSpPr>
        <p:grpSpPr>
          <a:xfrm>
            <a:off x="896144" y="1774488"/>
            <a:ext cx="338330" cy="302173"/>
            <a:chOff x="854261" y="2908813"/>
            <a:chExt cx="377474" cy="335748"/>
          </a:xfrm>
        </p:grpSpPr>
        <p:sp>
          <p:nvSpPr>
            <p:cNvPr id="651" name="Google Shape;651;p47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7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47"/>
          <p:cNvSpPr/>
          <p:nvPr/>
        </p:nvSpPr>
        <p:spPr>
          <a:xfrm>
            <a:off x="3606112" y="1773552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" name="Google Shape;657;p47"/>
          <p:cNvGrpSpPr/>
          <p:nvPr/>
        </p:nvGrpSpPr>
        <p:grpSpPr>
          <a:xfrm>
            <a:off x="6319355" y="1748963"/>
            <a:ext cx="264550" cy="353222"/>
            <a:chOff x="903530" y="3806125"/>
            <a:chExt cx="264550" cy="353222"/>
          </a:xfrm>
        </p:grpSpPr>
        <p:sp>
          <p:nvSpPr>
            <p:cNvPr id="658" name="Google Shape;658;p47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58132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" name="Google Shape;497;p40"/>
          <p:cNvGrpSpPr/>
          <p:nvPr/>
        </p:nvGrpSpPr>
        <p:grpSpPr>
          <a:xfrm flipH="1">
            <a:off x="8014675" y="4071700"/>
            <a:ext cx="813900" cy="818100"/>
            <a:chOff x="8014675" y="343325"/>
            <a:chExt cx="813900" cy="818100"/>
          </a:xfrm>
        </p:grpSpPr>
        <p:sp>
          <p:nvSpPr>
            <p:cNvPr id="498" name="Google Shape;498;p40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" name="Google Shape;500;p40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01" name="Google Shape;501;p40"/>
          <p:cNvSpPr txBox="1">
            <a:spLocks noGrp="1"/>
          </p:cNvSpPr>
          <p:nvPr>
            <p:ph type="title" idx="2"/>
          </p:nvPr>
        </p:nvSpPr>
        <p:spPr>
          <a:xfrm>
            <a:off x="1892338" y="16004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02" name="Google Shape;502;p40"/>
          <p:cNvSpPr txBox="1">
            <a:spLocks noGrp="1"/>
          </p:cNvSpPr>
          <p:nvPr>
            <p:ph type="title" idx="3"/>
          </p:nvPr>
        </p:nvSpPr>
        <p:spPr>
          <a:xfrm>
            <a:off x="4307204" y="16004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3" name="Google Shape;503;p40"/>
          <p:cNvSpPr txBox="1">
            <a:spLocks noGrp="1"/>
          </p:cNvSpPr>
          <p:nvPr>
            <p:ph type="title" idx="4"/>
          </p:nvPr>
        </p:nvSpPr>
        <p:spPr>
          <a:xfrm>
            <a:off x="6722026" y="16004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04" name="Google Shape;504;p40"/>
          <p:cNvSpPr txBox="1">
            <a:spLocks noGrp="1"/>
          </p:cNvSpPr>
          <p:nvPr>
            <p:ph type="title" idx="5"/>
          </p:nvPr>
        </p:nvSpPr>
        <p:spPr>
          <a:xfrm>
            <a:off x="1892342" y="32917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05" name="Google Shape;505;p40"/>
          <p:cNvSpPr txBox="1">
            <a:spLocks noGrp="1"/>
          </p:cNvSpPr>
          <p:nvPr>
            <p:ph type="subTitle" idx="1"/>
          </p:nvPr>
        </p:nvSpPr>
        <p:spPr>
          <a:xfrm>
            <a:off x="1225888" y="237780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About our service</a:t>
            </a:r>
            <a:endParaRPr sz="1600" dirty="0"/>
          </a:p>
        </p:txBody>
      </p:sp>
      <p:sp>
        <p:nvSpPr>
          <p:cNvPr id="506" name="Google Shape;506;p40"/>
          <p:cNvSpPr txBox="1">
            <a:spLocks noGrp="1"/>
          </p:cNvSpPr>
          <p:nvPr>
            <p:ph type="subTitle" idx="6"/>
          </p:nvPr>
        </p:nvSpPr>
        <p:spPr>
          <a:xfrm>
            <a:off x="3640750" y="237780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Our target audience</a:t>
            </a:r>
            <a:endParaRPr sz="1600" dirty="0"/>
          </a:p>
        </p:txBody>
      </p:sp>
      <p:sp>
        <p:nvSpPr>
          <p:cNvPr id="507" name="Google Shape;507;p40"/>
          <p:cNvSpPr txBox="1">
            <a:spLocks noGrp="1"/>
          </p:cNvSpPr>
          <p:nvPr>
            <p:ph type="subTitle" idx="7"/>
          </p:nvPr>
        </p:nvSpPr>
        <p:spPr>
          <a:xfrm>
            <a:off x="6055441" y="224070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ERD</a:t>
            </a:r>
            <a:endParaRPr dirty="0"/>
          </a:p>
        </p:txBody>
      </p:sp>
      <p:sp>
        <p:nvSpPr>
          <p:cNvPr id="508" name="Google Shape;508;p40"/>
          <p:cNvSpPr txBox="1">
            <a:spLocks noGrp="1"/>
          </p:cNvSpPr>
          <p:nvPr>
            <p:ph type="subTitle" idx="8"/>
          </p:nvPr>
        </p:nvSpPr>
        <p:spPr>
          <a:xfrm>
            <a:off x="1226050" y="393215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SzPts val="1100"/>
            </a:pPr>
            <a:r>
              <a:rPr lang="en-US" dirty="0"/>
              <a:t>Program Flow</a:t>
            </a:r>
          </a:p>
        </p:txBody>
      </p:sp>
      <p:sp>
        <p:nvSpPr>
          <p:cNvPr id="509" name="Google Shape;509;p40"/>
          <p:cNvSpPr txBox="1">
            <a:spLocks noGrp="1"/>
          </p:cNvSpPr>
          <p:nvPr>
            <p:ph type="title" idx="9"/>
          </p:nvPr>
        </p:nvSpPr>
        <p:spPr>
          <a:xfrm>
            <a:off x="4307204" y="32917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10" name="Google Shape;510;p40"/>
          <p:cNvSpPr txBox="1">
            <a:spLocks noGrp="1"/>
          </p:cNvSpPr>
          <p:nvPr>
            <p:ph type="title" idx="13"/>
          </p:nvPr>
        </p:nvSpPr>
        <p:spPr>
          <a:xfrm>
            <a:off x="6722026" y="32917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11" name="Google Shape;511;p40"/>
          <p:cNvSpPr txBox="1">
            <a:spLocks noGrp="1"/>
          </p:cNvSpPr>
          <p:nvPr>
            <p:ph type="subTitle" idx="14"/>
          </p:nvPr>
        </p:nvSpPr>
        <p:spPr>
          <a:xfrm>
            <a:off x="3640750" y="393215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Main Pages</a:t>
            </a:r>
            <a:endParaRPr dirty="0"/>
          </a:p>
        </p:txBody>
      </p:sp>
      <p:sp>
        <p:nvSpPr>
          <p:cNvPr id="512" name="Google Shape;512;p40"/>
          <p:cNvSpPr txBox="1">
            <a:spLocks noGrp="1"/>
          </p:cNvSpPr>
          <p:nvPr>
            <p:ph type="subTitle" idx="15"/>
          </p:nvPr>
        </p:nvSpPr>
        <p:spPr>
          <a:xfrm>
            <a:off x="6055452" y="393215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SzPts val="1100"/>
            </a:pPr>
            <a:r>
              <a:rPr lang="en-US" dirty="0"/>
              <a:t>Core Features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A74D-C01D-979A-018C-B6046B86AC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15DCD2-9D6F-60FE-0640-30C1A5EF97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05467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" name="Google Shape;542;p42"/>
          <p:cNvGrpSpPr/>
          <p:nvPr/>
        </p:nvGrpSpPr>
        <p:grpSpPr>
          <a:xfrm flipH="1">
            <a:off x="8014675" y="343325"/>
            <a:ext cx="813900" cy="818100"/>
            <a:chOff x="8014675" y="343325"/>
            <a:chExt cx="813900" cy="818100"/>
          </a:xfrm>
        </p:grpSpPr>
        <p:sp>
          <p:nvSpPr>
            <p:cNvPr id="543" name="Google Shape;543;p42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2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42"/>
          <p:cNvGrpSpPr/>
          <p:nvPr/>
        </p:nvGrpSpPr>
        <p:grpSpPr>
          <a:xfrm>
            <a:off x="-18088" y="0"/>
            <a:ext cx="2991964" cy="1739798"/>
            <a:chOff x="520823" y="533068"/>
            <a:chExt cx="3681058" cy="2140500"/>
          </a:xfrm>
        </p:grpSpPr>
        <p:cxnSp>
          <p:nvCxnSpPr>
            <p:cNvPr id="546" name="Google Shape;546;p42"/>
            <p:cNvCxnSpPr/>
            <p:nvPr/>
          </p:nvCxnSpPr>
          <p:spPr>
            <a:xfrm>
              <a:off x="528666" y="541465"/>
              <a:ext cx="3672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7" name="Google Shape;547;p42"/>
            <p:cNvCxnSpPr/>
            <p:nvPr/>
          </p:nvCxnSpPr>
          <p:spPr>
            <a:xfrm>
              <a:off x="531681" y="1076036"/>
              <a:ext cx="3670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8" name="Google Shape;548;p42"/>
            <p:cNvCxnSpPr/>
            <p:nvPr/>
          </p:nvCxnSpPr>
          <p:spPr>
            <a:xfrm>
              <a:off x="531681" y="1610639"/>
              <a:ext cx="3670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42"/>
            <p:cNvCxnSpPr/>
            <p:nvPr/>
          </p:nvCxnSpPr>
          <p:spPr>
            <a:xfrm>
              <a:off x="527805" y="541895"/>
              <a:ext cx="0" cy="213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0" name="Google Shape;550;p42"/>
            <p:cNvCxnSpPr/>
            <p:nvPr/>
          </p:nvCxnSpPr>
          <p:spPr>
            <a:xfrm>
              <a:off x="1055610" y="541895"/>
              <a:ext cx="0" cy="213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1" name="Google Shape;551;p42"/>
            <p:cNvCxnSpPr/>
            <p:nvPr/>
          </p:nvCxnSpPr>
          <p:spPr>
            <a:xfrm>
              <a:off x="1576556" y="541895"/>
              <a:ext cx="0" cy="213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2" name="Google Shape;552;p42"/>
            <p:cNvCxnSpPr/>
            <p:nvPr/>
          </p:nvCxnSpPr>
          <p:spPr>
            <a:xfrm>
              <a:off x="2104361" y="541895"/>
              <a:ext cx="0" cy="213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3" name="Google Shape;553;p42"/>
            <p:cNvCxnSpPr/>
            <p:nvPr/>
          </p:nvCxnSpPr>
          <p:spPr>
            <a:xfrm>
              <a:off x="2625308" y="533068"/>
              <a:ext cx="0" cy="214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4" name="Google Shape;554;p42"/>
            <p:cNvCxnSpPr/>
            <p:nvPr/>
          </p:nvCxnSpPr>
          <p:spPr>
            <a:xfrm>
              <a:off x="3153113" y="546294"/>
              <a:ext cx="0" cy="2127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5" name="Google Shape;555;p42"/>
            <p:cNvCxnSpPr/>
            <p:nvPr/>
          </p:nvCxnSpPr>
          <p:spPr>
            <a:xfrm>
              <a:off x="3674059" y="533068"/>
              <a:ext cx="0" cy="214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6" name="Google Shape;556;p42"/>
            <p:cNvCxnSpPr/>
            <p:nvPr/>
          </p:nvCxnSpPr>
          <p:spPr>
            <a:xfrm>
              <a:off x="4201864" y="546294"/>
              <a:ext cx="0" cy="2127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7" name="Google Shape;557;p42"/>
            <p:cNvCxnSpPr/>
            <p:nvPr/>
          </p:nvCxnSpPr>
          <p:spPr>
            <a:xfrm>
              <a:off x="520823" y="2138690"/>
              <a:ext cx="3681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8" name="Google Shape;558;p42"/>
            <p:cNvCxnSpPr/>
            <p:nvPr/>
          </p:nvCxnSpPr>
          <p:spPr>
            <a:xfrm>
              <a:off x="536602" y="2673293"/>
              <a:ext cx="3665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59" name="Google Shape;559;p42"/>
          <p:cNvSpPr/>
          <p:nvPr/>
        </p:nvSpPr>
        <p:spPr>
          <a:xfrm flipH="1">
            <a:off x="7223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2"/>
          <p:cNvSpPr/>
          <p:nvPr/>
        </p:nvSpPr>
        <p:spPr>
          <a:xfrm>
            <a:off x="420950" y="26566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2"/>
          <p:cNvSpPr/>
          <p:nvPr/>
        </p:nvSpPr>
        <p:spPr>
          <a:xfrm>
            <a:off x="5494025" y="-419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2"/>
          <p:cNvSpPr txBox="1">
            <a:spLocks noGrp="1"/>
          </p:cNvSpPr>
          <p:nvPr>
            <p:ph type="title" idx="2"/>
          </p:nvPr>
        </p:nvSpPr>
        <p:spPr>
          <a:xfrm>
            <a:off x="4192925" y="925999"/>
            <a:ext cx="7581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" name="Google Shape;583;p43">
            <a:extLst>
              <a:ext uri="{FF2B5EF4-FFF2-40B4-BE49-F238E27FC236}">
                <a16:creationId xmlns:a16="http://schemas.microsoft.com/office/drawing/2014/main" id="{2D10F803-7719-F600-3679-517C3F212176}"/>
              </a:ext>
            </a:extLst>
          </p:cNvPr>
          <p:cNvSpPr txBox="1">
            <a:spLocks/>
          </p:cNvSpPr>
          <p:nvPr/>
        </p:nvSpPr>
        <p:spPr>
          <a:xfrm>
            <a:off x="1782064" y="2006031"/>
            <a:ext cx="5579821" cy="17397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Our goal is to provide a service for </a:t>
            </a:r>
            <a:r>
              <a:rPr lang="en-US" dirty="0" err="1"/>
              <a:t>Montr</a:t>
            </a:r>
            <a:r>
              <a:rPr lang="fr-CA" dirty="0"/>
              <a:t>é</a:t>
            </a:r>
            <a:r>
              <a:rPr lang="en-US" dirty="0" err="1"/>
              <a:t>alers</a:t>
            </a:r>
            <a:r>
              <a:rPr lang="en-US" dirty="0"/>
              <a:t> who either wish to print their own 3d models on occasion or who do not have access to a printer or the means to acquire one.</a:t>
            </a:r>
          </a:p>
          <a:p>
            <a:pPr algn="ctr"/>
            <a:r>
              <a:rPr lang="en-US" dirty="0"/>
              <a:t> Our clients will be charged depending on the time and resources their model takes to print.</a:t>
            </a:r>
          </a:p>
          <a:p>
            <a:pPr algn="ctr"/>
            <a:r>
              <a:rPr lang="en-US" dirty="0"/>
              <a:t> We will also offer the opportunity for their model to be shipped if they cannot retrieve it themselves from one of our retrieval location.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4" name="Google Shape;724;p49"/>
          <p:cNvGrpSpPr/>
          <p:nvPr/>
        </p:nvGrpSpPr>
        <p:grpSpPr>
          <a:xfrm flipH="1">
            <a:off x="5728737" y="2970650"/>
            <a:ext cx="3415264" cy="2172858"/>
            <a:chOff x="0" y="3"/>
            <a:chExt cx="4201850" cy="2673300"/>
          </a:xfrm>
        </p:grpSpPr>
        <p:cxnSp>
          <p:nvCxnSpPr>
            <p:cNvPr id="725" name="Google Shape;725;p49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6" name="Google Shape;726;p49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7" name="Google Shape;727;p49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49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49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0" name="Google Shape;730;p49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1" name="Google Shape;731;p49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2" name="Google Shape;732;p49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3" name="Google Shape;733;p49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4" name="Google Shape;734;p49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5" name="Google Shape;735;p49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6" name="Google Shape;736;p49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7" name="Google Shape;737;p49"/>
            <p:cNvCxnSpPr/>
            <p:nvPr/>
          </p:nvCxnSpPr>
          <p:spPr>
            <a:xfrm>
              <a:off x="0" y="69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38" name="Google Shape;738;p49"/>
          <p:cNvGrpSpPr/>
          <p:nvPr/>
        </p:nvGrpSpPr>
        <p:grpSpPr>
          <a:xfrm flipH="1">
            <a:off x="1339443" y="3992425"/>
            <a:ext cx="813900" cy="818100"/>
            <a:chOff x="8014675" y="343325"/>
            <a:chExt cx="813900" cy="818100"/>
          </a:xfrm>
        </p:grpSpPr>
        <p:sp>
          <p:nvSpPr>
            <p:cNvPr id="739" name="Google Shape;739;p49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9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49"/>
          <p:cNvGrpSpPr/>
          <p:nvPr/>
        </p:nvGrpSpPr>
        <p:grpSpPr>
          <a:xfrm>
            <a:off x="6142825" y="544000"/>
            <a:ext cx="2278800" cy="330600"/>
            <a:chOff x="722375" y="4604000"/>
            <a:chExt cx="2278800" cy="330600"/>
          </a:xfrm>
        </p:grpSpPr>
        <p:sp>
          <p:nvSpPr>
            <p:cNvPr id="742" name="Google Shape;742;p49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9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" name="Google Shape;744;p49"/>
          <p:cNvSpPr/>
          <p:nvPr/>
        </p:nvSpPr>
        <p:spPr>
          <a:xfrm flipH="1">
            <a:off x="550775" y="5440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45" name="Google Shape;745;p49"/>
          <p:cNvCxnSpPr/>
          <p:nvPr/>
        </p:nvCxnSpPr>
        <p:spPr>
          <a:xfrm>
            <a:off x="-68550" y="539500"/>
            <a:ext cx="849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6" name="Google Shape;746;p49"/>
          <p:cNvSpPr/>
          <p:nvPr/>
        </p:nvSpPr>
        <p:spPr>
          <a:xfrm>
            <a:off x="7544438" y="162187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9"/>
          <p:cNvSpPr/>
          <p:nvPr/>
        </p:nvSpPr>
        <p:spPr>
          <a:xfrm rot="-5400000">
            <a:off x="-339575" y="2874053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9"/>
          <p:cNvSpPr txBox="1">
            <a:spLocks noGrp="1"/>
          </p:cNvSpPr>
          <p:nvPr>
            <p:ph type="title" idx="2"/>
          </p:nvPr>
        </p:nvSpPr>
        <p:spPr>
          <a:xfrm>
            <a:off x="4181250" y="1128813"/>
            <a:ext cx="7581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B0A9E9-D808-0A73-9A3C-405CE5121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8345" y="1978323"/>
            <a:ext cx="4247360" cy="22050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0056D-E683-F938-13FC-509E58CD7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3120" y="1143489"/>
            <a:ext cx="1290909" cy="576000"/>
          </a:xfrm>
        </p:spPr>
        <p:txBody>
          <a:bodyPr/>
          <a:lstStyle/>
          <a:p>
            <a:r>
              <a:rPr lang="en-US" dirty="0"/>
              <a:t>ERD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9A4E5-A2EF-62F5-B054-BF0DA9626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305" y="1861671"/>
            <a:ext cx="3797599" cy="2991853"/>
          </a:xfrm>
        </p:spPr>
        <p:txBody>
          <a:bodyPr/>
          <a:lstStyle/>
          <a:p>
            <a:pPr marL="152400" indent="0">
              <a:buNone/>
            </a:pPr>
            <a:r>
              <a:rPr lang="en-US" dirty="0"/>
              <a:t>	</a:t>
            </a:r>
            <a:r>
              <a:rPr lang="en-US" sz="1600" dirty="0"/>
              <a:t>Important Details</a:t>
            </a:r>
          </a:p>
          <a:p>
            <a:endParaRPr lang="en-US" dirty="0"/>
          </a:p>
          <a:p>
            <a:r>
              <a:rPr lang="en-US" dirty="0"/>
              <a:t>Most of our tables revolve around the ‘Users’ table since many of our elements cannot exists without being attached to a user.</a:t>
            </a:r>
          </a:p>
          <a:p>
            <a:endParaRPr lang="en-US" dirty="0"/>
          </a:p>
          <a:p>
            <a:r>
              <a:rPr lang="en-US" dirty="0"/>
              <a:t>Most tables have 2 foreign keys as they need to be associated with multiple other tables.</a:t>
            </a:r>
          </a:p>
          <a:p>
            <a:endParaRPr lang="en-US" dirty="0"/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F3CAE3-6B0B-3D3E-75ED-CFC78F2F6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336" y="289975"/>
            <a:ext cx="914479" cy="8535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36E39D-344E-6BC3-12F8-8CC0C7F32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5204" y="113176"/>
            <a:ext cx="597460" cy="603556"/>
          </a:xfrm>
          <a:prstGeom prst="rect">
            <a:avLst/>
          </a:prstGeom>
        </p:spPr>
      </p:pic>
      <p:pic>
        <p:nvPicPr>
          <p:cNvPr id="12" name="Picture 11" descr="A diagram of a computer&#10;&#10;Description automatically generated">
            <a:extLst>
              <a:ext uri="{FF2B5EF4-FFF2-40B4-BE49-F238E27FC236}">
                <a16:creationId xmlns:a16="http://schemas.microsoft.com/office/drawing/2014/main" id="{4475261B-48D7-9082-8F31-250E8BE46B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2504" y="1143489"/>
            <a:ext cx="3758006" cy="309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80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computer&#10;&#10;Description automatically generated">
            <a:extLst>
              <a:ext uri="{FF2B5EF4-FFF2-40B4-BE49-F238E27FC236}">
                <a16:creationId xmlns:a16="http://schemas.microsoft.com/office/drawing/2014/main" id="{873D3C05-FD0F-E91E-A1E5-B197DAEAB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776" y="263118"/>
            <a:ext cx="5604447" cy="461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489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9E96-389B-0243-5809-173F1F5C6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575" y="2150850"/>
            <a:ext cx="5332800" cy="841800"/>
          </a:xfrm>
        </p:spPr>
        <p:txBody>
          <a:bodyPr/>
          <a:lstStyle/>
          <a:p>
            <a:r>
              <a:rPr lang="en-US" dirty="0"/>
              <a:t>Program Flow</a:t>
            </a:r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E38C16-60CF-A3E2-9B90-7DA754042296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192925" y="1295550"/>
            <a:ext cx="758100" cy="758100"/>
          </a:xfrm>
        </p:spPr>
        <p:txBody>
          <a:bodyPr/>
          <a:lstStyle/>
          <a:p>
            <a:r>
              <a:rPr lang="en-US" dirty="0"/>
              <a:t>04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03206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0BB440-7F9F-5DEE-182F-2FEF1D449A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450" y="1232562"/>
            <a:ext cx="3362700" cy="2582201"/>
          </a:xfrm>
        </p:spPr>
        <p:txBody>
          <a:bodyPr/>
          <a:lstStyle/>
          <a:p>
            <a:pPr marL="152400" indent="0" algn="ctr"/>
            <a:r>
              <a:rPr lang="en-US" sz="1600" dirty="0"/>
              <a:t>Important Details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3 Main Modules; User Logic, Print/Order Management, Management Logic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Upon login, user is automatically checked by system for admin rights.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All reports and comments pass through a basic filter that verifies for gibberish or profanity.</a:t>
            </a:r>
          </a:p>
        </p:txBody>
      </p:sp>
      <p:pic>
        <p:nvPicPr>
          <p:cNvPr id="6" name="Picture 5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9B62EE4B-317E-569B-55B7-83EFD6D93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410" y="1950599"/>
            <a:ext cx="4611260" cy="2740024"/>
          </a:xfrm>
          <a:prstGeom prst="rect">
            <a:avLst/>
          </a:prstGeom>
        </p:spPr>
      </p:pic>
      <p:grpSp>
        <p:nvGrpSpPr>
          <p:cNvPr id="7" name="Google Shape;741;p49">
            <a:extLst>
              <a:ext uri="{FF2B5EF4-FFF2-40B4-BE49-F238E27FC236}">
                <a16:creationId xmlns:a16="http://schemas.microsoft.com/office/drawing/2014/main" id="{177CFCED-6106-6E9E-C6D7-C533AE5CE32A}"/>
              </a:ext>
            </a:extLst>
          </p:cNvPr>
          <p:cNvGrpSpPr/>
          <p:nvPr/>
        </p:nvGrpSpPr>
        <p:grpSpPr>
          <a:xfrm>
            <a:off x="6270532" y="343163"/>
            <a:ext cx="2278800" cy="330600"/>
            <a:chOff x="722375" y="4604000"/>
            <a:chExt cx="2278800" cy="330600"/>
          </a:xfrm>
        </p:grpSpPr>
        <p:sp>
          <p:nvSpPr>
            <p:cNvPr id="8" name="Google Shape;742;p49">
              <a:extLst>
                <a:ext uri="{FF2B5EF4-FFF2-40B4-BE49-F238E27FC236}">
                  <a16:creationId xmlns:a16="http://schemas.microsoft.com/office/drawing/2014/main" id="{5DAE4D3B-AEC8-A1F1-78DD-F2EAF40B909D}"/>
                </a:ext>
              </a:extLst>
            </p:cNvPr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43;p49">
              <a:extLst>
                <a:ext uri="{FF2B5EF4-FFF2-40B4-BE49-F238E27FC236}">
                  <a16:creationId xmlns:a16="http://schemas.microsoft.com/office/drawing/2014/main" id="{5048862D-010B-ACFF-B7D8-0E8DF38C9957}"/>
                </a:ext>
              </a:extLst>
            </p:cNvPr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" name="Google Shape;745;p49">
            <a:extLst>
              <a:ext uri="{FF2B5EF4-FFF2-40B4-BE49-F238E27FC236}">
                <a16:creationId xmlns:a16="http://schemas.microsoft.com/office/drawing/2014/main" id="{1C0267BE-EA22-AD27-2B6B-4C6CB4C44104}"/>
              </a:ext>
            </a:extLst>
          </p:cNvPr>
          <p:cNvCxnSpPr>
            <a:cxnSpLocks/>
          </p:cNvCxnSpPr>
          <p:nvPr/>
        </p:nvCxnSpPr>
        <p:spPr>
          <a:xfrm>
            <a:off x="234950" y="343163"/>
            <a:ext cx="819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4033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582D94B0-A052-32F2-0DFB-2FBD7B4D4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90" y="373490"/>
            <a:ext cx="7399020" cy="439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6774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335</Words>
  <Application>Microsoft Office PowerPoint</Application>
  <PresentationFormat>On-screen Show (16:9)</PresentationFormat>
  <Paragraphs>70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Josefin Sans</vt:lpstr>
      <vt:lpstr>Arimo</vt:lpstr>
      <vt:lpstr>Raleway</vt:lpstr>
      <vt:lpstr>Arial</vt:lpstr>
      <vt:lpstr>Proxima Nova</vt:lpstr>
      <vt:lpstr>Internal Marketing Strategy by Slidesgo</vt:lpstr>
      <vt:lpstr>3D Print Montreal</vt:lpstr>
      <vt:lpstr>TABLE OF CONTENTS</vt:lpstr>
      <vt:lpstr>01</vt:lpstr>
      <vt:lpstr>02</vt:lpstr>
      <vt:lpstr>ERD</vt:lpstr>
      <vt:lpstr>PowerPoint Presentation</vt:lpstr>
      <vt:lpstr>Program Flow</vt:lpstr>
      <vt:lpstr>PowerPoint Presentation</vt:lpstr>
      <vt:lpstr>PowerPoint Presentation</vt:lpstr>
      <vt:lpstr>Main Pages</vt:lpstr>
      <vt:lpstr>Home</vt:lpstr>
      <vt:lpstr>Home-Display</vt:lpstr>
      <vt:lpstr>Register</vt:lpstr>
      <vt:lpstr>Login</vt:lpstr>
      <vt:lpstr>Profile</vt:lpstr>
      <vt:lpstr>Checkout</vt:lpstr>
      <vt:lpstr>Managing System</vt:lpstr>
      <vt:lpstr>Core Features</vt:lpstr>
      <vt:lpstr>MODULES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Print Montreal</dc:title>
  <cp:lastModifiedBy>Daniel Levitin</cp:lastModifiedBy>
  <cp:revision>10</cp:revision>
  <dcterms:modified xsi:type="dcterms:W3CDTF">2023-12-01T19:19:24Z</dcterms:modified>
</cp:coreProperties>
</file>